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notesMasterIdLst>
    <p:notesMasterId r:id="rId26"/>
  </p:notesMasterIdLst>
  <p:sldSz cx="17475200" cy="9753600"/>
  <p:notesSz cx="9753600" cy="174752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50-9262-8f60-8000-000094f8300e.png?kimi-sig=8kQWY-3MzsaT9zInzbLJrt1UUWVPvVkmzVh8nl8yFcI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e-bf72-8745-8000-00002dbc4576.png?kimi-sig=vLPh9CSKNV8l2ACfqCb6OVDIImN1XsDrHTKEIYqfJgA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d-eb82-8d33-8000-00002c4cce90.png?kimi-sig=paS-5Ja-DPYtrpXMfGePvvPEU1sEj16id5Yuf4xA_DU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e-e192-8c9f-8000-00005abe8c8f.png?kimi-sig=8hrhSyu_wu8GHYIObRMlKB1e7I60QislHFDo-tjUw-0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2-8d92-8aa2-8000-0000ceac1250.png?kimi-sig=cMThvgtP1I9la0D6DmOR1i4tFHf01Mb_22ELL5olKns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2-3342-8191-8000-0000a3ee57a4.png?kimi-sig=gRroOjeIT57L1ePGhDHm6_Ge0-ksEiGhurpBF2jwhhM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3-6552-8d08-8000-0000803404e5.png?kimi-sig=jAnobzcQFmebnPjhRCtOWQQ0yaU-Gk-s46Bn4FQRlOc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3-8f32-8d91-8000-0000e16bd624.png?kimi-sig=5aW01P02ExBH9UDVbYY5mZgdo62t004MCaNWD4ADXO0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4-bee2-86db-8000-000056d8bcf2.png?kimi-sig=hhQNfAVot4QZdynNU3pUIYQyG6bVV_1oAA-y9PYexOs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4-45e2-869b-8000-00003f98844b.png?kimi-sig=NFh3khEFm8Wdvgf2hKIvFSObSF1Mnh-0g16AUYkZcb8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1-b2b2-81a0-8000-0000b792f7b6.png?kimi-sig=5sIBb5DFl_RKPBY02CQgpiB3FpkweFE0EaeUhfobSuE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b-6032-8b43-8000-00006058606e.png?kimi-sig=KjkcxNlp-vYyQv9MmjuaAuD8pdwaAA7RPQa5OvV_zNE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9-11b2-8e67-8000-0000c467b67f.png?kimi-sig=bNRJXCmy5c9g96b_KYiFPXHXGqBCCmS-UqKNCFjBCC8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a-43a2-8889-8000-00000d9349a6.png?kimi-sig=B7a0rdikt7Y0TFKNUfM9yHkjNC7SZ6yJKhXPkrz5rDY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a-8e42-8134-8000-0000c7461317.png?kimi-sig=k6ZYy1RgUVyAf6nGG98ys3MtgQHmNVhI55hemE3ov5g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d-9162-8de9-8000-0000296ed463.png?kimi-sig=RbvyFpCmnz-2JWE-dNhrl6lIyDlWE_WmPoerfqkE8Wk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1-6e92-8dfd-8000-0000330d0224.png?kimi-sig=y8sjcALrh9dWkYDp_yRzayTX3I1O7Y1LfQ3DgUd5yJc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47-bfa2-851b-8000-00000464fa99.png?kimi-sig=iBHtS8A01Mfya44_pivOysHvaMFUfoUv8JLi2FSMy84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2-2ef2-8a6a-8000-000057a6ee34.png?kimi-sig=Enu6rfRE7xXqYPj5uiS2ZrAM25FK1iaDhnBTTGGSNq0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7-c9d2-8899-8000-000064d4f753.png?kimi-sig=71VIdzt1cIMS6OYGQcukHYfqPiKxcPaFqMUZ2lko0UM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8-0712-8360-8000-0000ce7e2e70.png?kimi-sig=bnyYZhSPAGRDfE5QAvyLGYuHH013nyzupS2rKDUuzuc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8-2b42-8065-8000-0000457ac94c.png?kimi-sig=MHLdYLZ-Bvfg_Utfq9GbjD6lXB8DykcbG8Fds9ouG6w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8-fec2-895b-8000-0000171f9cdd.png?kimi-sig=b59ISc7idqhk2_BLURx-QlhclNyNGNcClqwCleBujIM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f29c3d-85f2-8a4d-8000-00006106ec52.png?kimi-sig=6hIRwpwME8_hSfrfyqHwR_MOlcptqlPTzZrRIUzCrJI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Ancient Cosmology to Orbital Manufacturing</dc:title>
  <dc:subject>From Ancient Cosmology to Orbital Manufacturing</dc:subject>
  <dc:creator>Kimi</dc:creator>
  <cp:lastModifiedBy>Kimi</cp:lastModifiedBy>
  <cp:revision>1</cp:revision>
  <dcterms:created xsi:type="dcterms:W3CDTF">2026-07-03T21:02:50Z</dcterms:created>
  <dcterms:modified xsi:type="dcterms:W3CDTF">2026-07-03T21:02:50Z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{"Label":"From Ancient Cosmology to Orbital Manufacturing","ContentProducer":"001191110108MACG2KBH8F10000","ProduceID":"19f29c50-9682-890d-8000-000090bd4753","ReservedCode1":"","ContentPropagator":"001191110108MACG2KBH8F20000","PropagateID":"19f29c50-9682-890d-8000-000090bd4753","ReservedCode2":""}</vt:lpwstr>
  </property>
</Properties>
</file>